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ldMasterIdLst>
    <p:sldMasterId id="2147483648" r:id="rId5"/>
  </p:sldMasterIdLst>
  <p:notesMasterIdLst>
    <p:notesMasterId r:id="rId7"/>
  </p:notesMasterIdLst>
  <p:sldIdLst>
    <p:sldId id="256" r:id="rId8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1pPr>
    <a:lvl2pPr marL="0" marR="0" indent="45720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2pPr>
    <a:lvl3pPr marL="0" marR="0" indent="91440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3pPr>
    <a:lvl4pPr marL="0" marR="0" indent="137160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4pPr>
    <a:lvl5pPr marL="0" marR="0" indent="182880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5pPr>
    <a:lvl6pPr marL="0" marR="0" indent="228600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6pPr>
    <a:lvl7pPr marL="0" marR="0" indent="274320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7pPr>
    <a:lvl8pPr marL="0" marR="0" indent="320040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8pPr>
    <a:lvl9pPr marL="0" marR="0" indent="365760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E3E5E8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381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381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381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Row>
  </a:tblStyle>
  <a:tblStyle styleId="{C7B018BB-80A7-4F77-B60F-C8B233D01FF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36773"/>
              </a:solidFill>
              <a:prstDash val="solid"/>
              <a:miter lim="400000"/>
            </a:ln>
          </a:left>
          <a:right>
            <a:ln w="12700" cap="flat">
              <a:solidFill>
                <a:srgbClr val="536773"/>
              </a:solidFill>
              <a:prstDash val="solid"/>
              <a:miter lim="400000"/>
            </a:ln>
          </a:right>
          <a:top>
            <a:ln w="12700" cap="flat">
              <a:solidFill>
                <a:srgbClr val="536773"/>
              </a:solidFill>
              <a:prstDash val="solid"/>
              <a:miter lim="400000"/>
            </a:ln>
          </a:top>
          <a:bottom>
            <a:ln w="12700" cap="flat">
              <a:solidFill>
                <a:srgbClr val="536773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E3E5E8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536773"/>
              </a:solidFill>
              <a:prstDash val="solid"/>
              <a:miter lim="400000"/>
            </a:ln>
          </a:top>
          <a:bottom>
            <a:ln w="12700" cap="flat">
              <a:solidFill>
                <a:srgbClr val="536773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36773"/>
              </a:solidFill>
              <a:prstDash val="solid"/>
              <a:miter lim="400000"/>
            </a:ln>
          </a:left>
          <a:right>
            <a:ln w="12700" cap="flat">
              <a:solidFill>
                <a:srgbClr val="536773"/>
              </a:solidFill>
              <a:prstDash val="solid"/>
              <a:miter lim="400000"/>
            </a:ln>
          </a:right>
          <a:top>
            <a:ln w="381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36773"/>
              </a:solidFill>
              <a:prstDash val="solid"/>
              <a:miter lim="400000"/>
            </a:ln>
          </a:left>
          <a:right>
            <a:ln w="12700" cap="flat">
              <a:solidFill>
                <a:srgbClr val="536773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solidFill>
            <a:schemeClr val="accent1">
              <a:lumOff val="16847"/>
            </a:schemeClr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838383"/>
              </a:solidFill>
              <a:prstDash val="solid"/>
              <a:miter lim="400000"/>
            </a:ln>
          </a:left>
          <a:right>
            <a:ln w="12700" cap="flat">
              <a:solidFill>
                <a:srgbClr val="838383"/>
              </a:solidFill>
              <a:prstDash val="solid"/>
              <a:miter lim="400000"/>
            </a:ln>
          </a:right>
          <a:top>
            <a:ln w="12700" cap="flat">
              <a:solidFill>
                <a:srgbClr val="838383"/>
              </a:solidFill>
              <a:prstDash val="solid"/>
              <a:miter lim="400000"/>
            </a:ln>
          </a:top>
          <a:bottom>
            <a:ln w="12700" cap="flat">
              <a:solidFill>
                <a:srgbClr val="838383"/>
              </a:solidFill>
              <a:prstDash val="solid"/>
              <a:miter lim="400000"/>
            </a:ln>
          </a:bottom>
          <a:insideH>
            <a:ln w="12700" cap="flat">
              <a:solidFill>
                <a:srgbClr val="838383"/>
              </a:solidFill>
              <a:prstDash val="solid"/>
              <a:miter lim="400000"/>
            </a:ln>
          </a:insideH>
          <a:insideV>
            <a:ln w="12700" cap="flat">
              <a:solidFill>
                <a:srgbClr val="838383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EDEEEE"/>
          </a:solidFill>
        </a:fill>
      </a:tcStyle>
    </a:band2H>
    <a:firstCol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4D4D4D"/>
              </a:solidFill>
              <a:prstDash val="solid"/>
              <a:miter lim="400000"/>
            </a:ln>
          </a:left>
          <a:right>
            <a:ln w="12700" cap="flat">
              <a:solidFill>
                <a:srgbClr val="808080"/>
              </a:solidFill>
              <a:prstDash val="solid"/>
              <a:miter lim="400000"/>
            </a:ln>
          </a:right>
          <a:top>
            <a:ln w="12700" cap="flat">
              <a:solidFill>
                <a:srgbClr val="808080"/>
              </a:solidFill>
              <a:prstDash val="solid"/>
              <a:miter lim="400000"/>
            </a:ln>
          </a:top>
          <a:bottom>
            <a:ln w="12700" cap="flat">
              <a:solidFill>
                <a:srgbClr val="808080"/>
              </a:solidFill>
              <a:prstDash val="solid"/>
              <a:miter lim="400000"/>
            </a:ln>
          </a:bottom>
          <a:insideH>
            <a:ln w="12700" cap="flat">
              <a:solidFill>
                <a:srgbClr val="808080"/>
              </a:solidFill>
              <a:prstDash val="solid"/>
              <a:miter lim="400000"/>
            </a:ln>
          </a:insideH>
          <a:insideV>
            <a:ln w="12700" cap="flat">
              <a:solidFill>
                <a:srgbClr val="808080"/>
              </a:solidFill>
              <a:prstDash val="solid"/>
              <a:miter lim="400000"/>
            </a:ln>
          </a:insideV>
        </a:tcBdr>
        <a:fill>
          <a:solidFill>
            <a:srgbClr val="88FA4F"/>
          </a:solidFill>
        </a:fill>
      </a:tcStyle>
    </a:firstCol>
    <a:lastRow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38100" cap="flat">
              <a:solidFill>
                <a:schemeClr val="accent3"/>
              </a:solidFill>
              <a:prstDash val="solid"/>
              <a:miter lim="400000"/>
            </a:ln>
          </a:top>
          <a:bottom>
            <a:ln w="12700" cap="flat">
              <a:solidFill>
                <a:srgbClr val="4D4D4D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4D4D4D"/>
              </a:solidFill>
              <a:prstDash val="solid"/>
              <a:miter lim="400000"/>
            </a:ln>
          </a:left>
          <a:right>
            <a:ln w="12700" cap="flat">
              <a:solidFill>
                <a:srgbClr val="4D4D4D"/>
              </a:solidFill>
              <a:prstDash val="solid"/>
              <a:miter lim="400000"/>
            </a:ln>
          </a:right>
          <a:top>
            <a:ln w="12700" cap="flat">
              <a:solidFill>
                <a:srgbClr val="4D4D4D"/>
              </a:solidFill>
              <a:prstDash val="solid"/>
              <a:miter lim="400000"/>
            </a:ln>
          </a:top>
          <a:bottom>
            <a:ln w="12700" cap="flat">
              <a:solidFill>
                <a:srgbClr val="4D4D4D"/>
              </a:solidFill>
              <a:prstDash val="solid"/>
              <a:miter lim="400000"/>
            </a:ln>
          </a:bottom>
          <a:insideH>
            <a:ln w="12700" cap="flat">
              <a:solidFill>
                <a:srgbClr val="4D4D4D"/>
              </a:solidFill>
              <a:prstDash val="solid"/>
              <a:miter lim="400000"/>
            </a:ln>
          </a:insideH>
          <a:insideV>
            <a:ln w="12700" cap="flat">
              <a:solidFill>
                <a:srgbClr val="4D4D4D"/>
              </a:solidFill>
              <a:prstDash val="solid"/>
              <a:miter lim="400000"/>
            </a:ln>
          </a:insideV>
        </a:tcBdr>
        <a:fill>
          <a:solidFill>
            <a:srgbClr val="60D937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 b="def" i="def"/>
      <a:tcStyle>
        <a:tcBdr/>
        <a:fill>
          <a:solidFill>
            <a:schemeClr val="accent4">
              <a:hueOff val="348544"/>
              <a:lumOff val="7139"/>
            </a:schemeClr>
          </a:solidFill>
        </a:fill>
      </a:tcStyle>
    </a:band2H>
    <a:firstCol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8BB00"/>
          </a:solidFill>
        </a:fill>
      </a:tcStyle>
    </a:firstCol>
    <a:lastRow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38100" cap="flat">
              <a:solidFill>
                <a:srgbClr val="F8BA00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AF7E9"/>
          </a:solidFill>
        </a:fill>
      </a:tcStyle>
    </a:lastRow>
    <a:firstRow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464646"/>
              </a:solidFill>
              <a:prstDash val="solid"/>
              <a:miter lim="400000"/>
            </a:ln>
          </a:left>
          <a:right>
            <a:ln w="12700" cap="flat">
              <a:solidFill>
                <a:srgbClr val="464646"/>
              </a:solidFill>
              <a:prstDash val="solid"/>
              <a:miter lim="400000"/>
            </a:ln>
          </a:right>
          <a:top>
            <a:ln w="12700" cap="flat">
              <a:solidFill>
                <a:srgbClr val="464646"/>
              </a:solidFill>
              <a:prstDash val="solid"/>
              <a:miter lim="400000"/>
            </a:ln>
          </a:top>
          <a:bottom>
            <a:ln w="12700" cap="flat">
              <a:solidFill>
                <a:srgbClr val="464646"/>
              </a:solidFill>
              <a:prstDash val="solid"/>
              <a:miter lim="400000"/>
            </a:ln>
          </a:bottom>
          <a:insideH>
            <a:ln w="12700" cap="flat">
              <a:solidFill>
                <a:srgbClr val="464646"/>
              </a:solidFill>
              <a:prstDash val="solid"/>
              <a:miter lim="400000"/>
            </a:ln>
          </a:insideH>
          <a:insideV>
            <a:ln w="12700" cap="flat">
              <a:solidFill>
                <a:srgbClr val="464646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D4D5D5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E5E5E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C3C3C3"/>
              </a:solidFill>
              <a:prstDash val="solid"/>
              <a:miter lim="400000"/>
            </a:ln>
          </a:top>
          <a:bottom>
            <a:ln w="12700" cap="flat">
              <a:solidFill>
                <a:srgbClr val="C3C3C3"/>
              </a:solidFill>
              <a:prstDash val="solid"/>
              <a:miter lim="400000"/>
            </a:ln>
          </a:bottom>
          <a:insideH>
            <a:ln w="12700" cap="flat">
              <a:solidFill>
                <a:srgbClr val="C3C3C3"/>
              </a:solidFill>
              <a:prstDash val="solid"/>
              <a:miter lim="400000"/>
            </a:ln>
          </a:insideH>
          <a:insideV>
            <a:ln w="12700" cap="flat">
              <a:solidFill>
                <a:srgbClr val="C3C3C3"/>
              </a:solidFill>
              <a:prstDash val="solid"/>
              <a:miter lim="400000"/>
            </a:ln>
          </a:insideV>
        </a:tcBdr>
        <a:fill>
          <a:solidFill>
            <a:srgbClr val="CB2A7B"/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E5E5E"/>
              </a:solidFill>
              <a:prstDash val="solid"/>
              <a:miter lim="400000"/>
            </a:ln>
          </a:left>
          <a:right>
            <a:ln w="12700" cap="flat">
              <a:solidFill>
                <a:srgbClr val="5E5E5E"/>
              </a:solidFill>
              <a:prstDash val="solid"/>
              <a:miter lim="400000"/>
            </a:ln>
          </a:right>
          <a:top>
            <a:ln w="38100" cap="flat">
              <a:solidFill>
                <a:srgbClr val="CB297B"/>
              </a:solidFill>
              <a:prstDash val="solid"/>
              <a:miter lim="400000"/>
            </a:ln>
          </a:top>
          <a:bottom>
            <a:ln w="12700" cap="flat">
              <a:solidFill>
                <a:srgbClr val="5E5E5E"/>
              </a:solidFill>
              <a:prstDash val="solid"/>
              <a:miter lim="400000"/>
            </a:ln>
          </a:bottom>
          <a:insideH>
            <a:ln w="12700" cap="flat">
              <a:solidFill>
                <a:srgbClr val="5E5E5E"/>
              </a:solidFill>
              <a:prstDash val="solid"/>
              <a:miter lim="400000"/>
            </a:ln>
          </a:insideH>
          <a:insideV>
            <a:ln w="12700" cap="flat">
              <a:solidFill>
                <a:srgbClr val="5E5E5E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5E5E5E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991A5F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EDEEEE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6C6C6C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6C6C6C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6C6C6C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D6DCE0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Comments="1"/>
</file>

<file path=ppt/_rels/presentation.xml.rels><?xml version="1.0" encoding="UTF-8"?>
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/Relationships>
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Shape 148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49" name="Shape 149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1pPr>
    <a:lvl2pPr indent="2286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2pPr>
    <a:lvl3pPr indent="4572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3pPr>
    <a:lvl4pPr indent="6858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4pPr>
    <a:lvl5pPr indent="9144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5pPr>
    <a:lvl6pPr indent="11430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6pPr>
    <a:lvl7pPr indent="13716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7pPr>
    <a:lvl8pPr indent="16002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8pPr>
    <a:lvl9pPr indent="18288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9pPr>
  </p:notesStyle>
</p:notesMaster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itle" showMasterSp="1" showMasterPhAnim="1">
  <p:cSld name="Title">
    <p:bg>
      <p:bgPr>
        <a:solidFill>
          <a:srgbClr val="00346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Author and Date"/>
          <p:cNvSpPr txBox="1"/>
          <p:nvPr>
            <p:ph type="body" sz="quarter" idx="21" hasCustomPrompt="1"/>
          </p:nvPr>
        </p:nvSpPr>
        <p:spPr>
          <a:xfrm>
            <a:off x="1201340" y="11847162"/>
            <a:ext cx="21971003" cy="636979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3600">
                <a:solidFill>
                  <a:srgbClr val="FFFFFF"/>
                </a:solidFill>
              </a:defRPr>
            </a:lvl1pPr>
          </a:lstStyle>
          <a:p>
            <a:pPr/>
            <a:r>
              <a:t>Author and Date</a:t>
            </a:r>
          </a:p>
        </p:txBody>
      </p:sp>
      <p:sp>
        <p:nvSpPr>
          <p:cNvPr id="12" name="Presentation Title"/>
          <p:cNvSpPr txBox="1"/>
          <p:nvPr>
            <p:ph type="title" hasCustomPrompt="1"/>
          </p:nvPr>
        </p:nvSpPr>
        <p:spPr>
          <a:xfrm>
            <a:off x="1206496" y="2574991"/>
            <a:ext cx="21971004" cy="4648201"/>
          </a:xfrm>
          <a:prstGeom prst="rect">
            <a:avLst/>
          </a:prstGeom>
        </p:spPr>
        <p:txBody>
          <a:bodyPr anchor="b"/>
          <a:lstStyle>
            <a:lvl1pPr>
              <a:defRPr spc="-232" sz="11600">
                <a:solidFill>
                  <a:srgbClr val="FFFFFF"/>
                </a:solidFill>
              </a:defRPr>
            </a:lvl1pPr>
          </a:lstStyle>
          <a:p>
            <a:pPr/>
            <a:r>
              <a:t>Presentation Title</a:t>
            </a:r>
          </a:p>
        </p:txBody>
      </p:sp>
      <p:sp>
        <p:nvSpPr>
          <p:cNvPr id="13" name="Body Level One…"/>
          <p:cNvSpPr txBox="1"/>
          <p:nvPr>
            <p:ph type="body" sz="quarter" idx="1" hasCustomPrompt="1"/>
          </p:nvPr>
        </p:nvSpPr>
        <p:spPr>
          <a:xfrm>
            <a:off x="1201342" y="7210490"/>
            <a:ext cx="21971001" cy="1905001"/>
          </a:xfrm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>
                <a:solidFill>
                  <a:schemeClr val="accent1"/>
                </a:solidFill>
              </a:defRPr>
            </a:lvl1pPr>
            <a:lvl2pPr marL="0" indent="4572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>
                <a:solidFill>
                  <a:schemeClr val="accent1"/>
                </a:solidFill>
              </a:defRPr>
            </a:lvl2pPr>
            <a:lvl3pPr marL="0" indent="9144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>
                <a:solidFill>
                  <a:schemeClr val="accent1"/>
                </a:solidFill>
              </a:defRPr>
            </a:lvl3pPr>
            <a:lvl4pPr marL="0" indent="13716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>
                <a:solidFill>
                  <a:schemeClr val="accent1"/>
                </a:solidFill>
              </a:defRPr>
            </a:lvl4pPr>
            <a:lvl5pPr marL="0" indent="18288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>
                <a:solidFill>
                  <a:schemeClr val="accent1"/>
                </a:solidFill>
              </a:defRPr>
            </a:lvl5pPr>
          </a:lstStyle>
          <a:p>
            <a:pPr/>
            <a:r>
              <a:t>Presentation Subtitle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4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State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Body Level One…"/>
          <p:cNvSpPr txBox="1"/>
          <p:nvPr>
            <p:ph type="body" sz="half" idx="1" hasCustomPrompt="1"/>
          </p:nvPr>
        </p:nvSpPr>
        <p:spPr>
          <a:xfrm>
            <a:off x="1206500" y="4920843"/>
            <a:ext cx="21971000" cy="3874314"/>
          </a:xfrm>
          <a:prstGeom prst="rect">
            <a:avLst/>
          </a:prstGeom>
        </p:spPr>
        <p:txBody>
          <a:bodyPr anchor="ctr"/>
          <a:lstStyle>
            <a:lvl1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spc="-232" sz="11600">
                <a:solidFill>
                  <a:schemeClr val="accent1">
                    <a:hueOff val="114395"/>
                    <a:lumOff val="-24975"/>
                  </a:schemeClr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  <a:lvl2pPr marL="0" indent="457200" algn="ctr">
              <a:lnSpc>
                <a:spcPct val="80000"/>
              </a:lnSpc>
              <a:spcBef>
                <a:spcPts val="0"/>
              </a:spcBef>
              <a:buSzTx/>
              <a:buNone/>
              <a:defRPr spc="-232" sz="11600">
                <a:solidFill>
                  <a:schemeClr val="accent1">
                    <a:hueOff val="114395"/>
                    <a:lumOff val="-24975"/>
                  </a:schemeClr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lvl2pPr>
            <a:lvl3pPr marL="0" indent="914400" algn="ctr">
              <a:lnSpc>
                <a:spcPct val="80000"/>
              </a:lnSpc>
              <a:spcBef>
                <a:spcPts val="0"/>
              </a:spcBef>
              <a:buSzTx/>
              <a:buNone/>
              <a:defRPr spc="-232" sz="11600">
                <a:solidFill>
                  <a:schemeClr val="accent1">
                    <a:hueOff val="114395"/>
                    <a:lumOff val="-24975"/>
                  </a:schemeClr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lvl3pPr>
            <a:lvl4pPr marL="0" indent="1371600" algn="ctr">
              <a:lnSpc>
                <a:spcPct val="80000"/>
              </a:lnSpc>
              <a:spcBef>
                <a:spcPts val="0"/>
              </a:spcBef>
              <a:buSzTx/>
              <a:buNone/>
              <a:defRPr spc="-232" sz="11600">
                <a:solidFill>
                  <a:schemeClr val="accent1">
                    <a:hueOff val="114395"/>
                    <a:lumOff val="-24975"/>
                  </a:schemeClr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lvl4pPr>
            <a:lvl5pPr marL="0" indent="1828800" algn="ctr">
              <a:lnSpc>
                <a:spcPct val="80000"/>
              </a:lnSpc>
              <a:spcBef>
                <a:spcPts val="0"/>
              </a:spcBef>
              <a:buSzTx/>
              <a:buNone/>
              <a:defRPr spc="-232" sz="11600">
                <a:solidFill>
                  <a:schemeClr val="accent1">
                    <a:hueOff val="114395"/>
                    <a:lumOff val="-24975"/>
                  </a:schemeClr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lvl5pPr>
          </a:lstStyle>
          <a:p>
            <a:pPr/>
            <a:r>
              <a:t>Statement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99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ig Fa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Body Level One…"/>
          <p:cNvSpPr txBox="1"/>
          <p:nvPr>
            <p:ph type="body" idx="1" hasCustomPrompt="1"/>
          </p:nvPr>
        </p:nvSpPr>
        <p:spPr>
          <a:xfrm>
            <a:off x="1206500" y="1075927"/>
            <a:ext cx="21971000" cy="7241584"/>
          </a:xfrm>
          <a:prstGeom prst="rect">
            <a:avLst/>
          </a:prstGeom>
        </p:spPr>
        <p:txBody>
          <a:bodyPr anchor="b"/>
          <a:lstStyle>
            <a:lvl1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b="1" spc="-250" sz="25000">
                <a:solidFill>
                  <a:schemeClr val="accent1">
                    <a:hueOff val="114395"/>
                    <a:lumOff val="-24975"/>
                  </a:schemeClr>
                </a:solidFill>
              </a:defRPr>
            </a:lvl1pPr>
            <a:lvl2pPr marL="0" indent="457200" algn="ctr">
              <a:lnSpc>
                <a:spcPct val="80000"/>
              </a:lnSpc>
              <a:spcBef>
                <a:spcPts val="0"/>
              </a:spcBef>
              <a:buSzTx/>
              <a:buNone/>
              <a:defRPr b="1" spc="-250" sz="25000">
                <a:solidFill>
                  <a:schemeClr val="accent1">
                    <a:hueOff val="114395"/>
                    <a:lumOff val="-24975"/>
                  </a:schemeClr>
                </a:solidFill>
              </a:defRPr>
            </a:lvl2pPr>
            <a:lvl3pPr marL="0" indent="914400" algn="ctr">
              <a:lnSpc>
                <a:spcPct val="80000"/>
              </a:lnSpc>
              <a:spcBef>
                <a:spcPts val="0"/>
              </a:spcBef>
              <a:buSzTx/>
              <a:buNone/>
              <a:defRPr b="1" spc="-250" sz="25000">
                <a:solidFill>
                  <a:schemeClr val="accent1">
                    <a:hueOff val="114395"/>
                    <a:lumOff val="-24975"/>
                  </a:schemeClr>
                </a:solidFill>
              </a:defRPr>
            </a:lvl3pPr>
            <a:lvl4pPr marL="0" indent="1371600" algn="ctr">
              <a:lnSpc>
                <a:spcPct val="80000"/>
              </a:lnSpc>
              <a:spcBef>
                <a:spcPts val="0"/>
              </a:spcBef>
              <a:buSzTx/>
              <a:buNone/>
              <a:defRPr b="1" spc="-250" sz="25000">
                <a:solidFill>
                  <a:schemeClr val="accent1">
                    <a:hueOff val="114395"/>
                    <a:lumOff val="-24975"/>
                  </a:schemeClr>
                </a:solidFill>
              </a:defRPr>
            </a:lvl4pPr>
            <a:lvl5pPr marL="0" indent="1828800" algn="ctr">
              <a:lnSpc>
                <a:spcPct val="80000"/>
              </a:lnSpc>
              <a:spcBef>
                <a:spcPts val="0"/>
              </a:spcBef>
              <a:buSzTx/>
              <a:buNone/>
              <a:defRPr b="1" spc="-250" sz="25000">
                <a:solidFill>
                  <a:schemeClr val="accent1">
                    <a:hueOff val="114395"/>
                    <a:lumOff val="-24975"/>
                  </a:schemeClr>
                </a:solidFill>
              </a:defRPr>
            </a:lvl5pPr>
          </a:lstStyle>
          <a:p>
            <a:pPr/>
            <a:r>
              <a:t>100%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07" name="Fact information"/>
          <p:cNvSpPr txBox="1"/>
          <p:nvPr>
            <p:ph type="body" sz="quarter" idx="21" hasCustomPrompt="1"/>
          </p:nvPr>
        </p:nvSpPr>
        <p:spPr>
          <a:xfrm>
            <a:off x="1206500" y="8262180"/>
            <a:ext cx="21971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</a:lstStyle>
          <a:p>
            <a:pPr/>
            <a:r>
              <a:t>Fact information</a:t>
            </a:r>
          </a:p>
        </p:txBody>
      </p:sp>
      <p:sp>
        <p:nvSpPr>
          <p:cNvPr id="108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Attribution"/>
          <p:cNvSpPr txBox="1"/>
          <p:nvPr>
            <p:ph type="body" sz="quarter" idx="21" hasCustomPrompt="1"/>
          </p:nvPr>
        </p:nvSpPr>
        <p:spPr>
          <a:xfrm>
            <a:off x="2480825" y="10675453"/>
            <a:ext cx="20149252" cy="636979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3600"/>
            </a:lvl1pPr>
          </a:lstStyle>
          <a:p>
            <a:pPr/>
            <a:r>
              <a:t>Attribution</a:t>
            </a:r>
          </a:p>
        </p:txBody>
      </p:sp>
      <p:sp>
        <p:nvSpPr>
          <p:cNvPr id="116" name="Body Level One…"/>
          <p:cNvSpPr txBox="1"/>
          <p:nvPr>
            <p:ph type="body" sz="half" idx="1" hasCustomPrompt="1"/>
          </p:nvPr>
        </p:nvSpPr>
        <p:spPr>
          <a:xfrm>
            <a:off x="1753923" y="4939860"/>
            <a:ext cx="20876154" cy="3836280"/>
          </a:xfrm>
          <a:prstGeom prst="rect">
            <a:avLst/>
          </a:prstGeom>
        </p:spPr>
        <p:txBody>
          <a:bodyPr/>
          <a:lstStyle>
            <a:lvl1pPr marL="638923" indent="-469900">
              <a:spcBef>
                <a:spcPts val="0"/>
              </a:spcBef>
              <a:buSzTx/>
              <a:buNone/>
              <a:defRPr spc="-170" sz="8500">
                <a:solidFill>
                  <a:schemeClr val="accent1">
                    <a:hueOff val="114395"/>
                    <a:lumOff val="-24975"/>
                  </a:schemeClr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  <a:lvl2pPr marL="638923" indent="-12700">
              <a:spcBef>
                <a:spcPts val="0"/>
              </a:spcBef>
              <a:buSzTx/>
              <a:buNone/>
              <a:defRPr spc="-170" sz="8500">
                <a:solidFill>
                  <a:schemeClr val="accent1">
                    <a:hueOff val="114395"/>
                    <a:lumOff val="-24975"/>
                  </a:schemeClr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lvl2pPr>
            <a:lvl3pPr marL="638923" indent="444500">
              <a:spcBef>
                <a:spcPts val="0"/>
              </a:spcBef>
              <a:buSzTx/>
              <a:buNone/>
              <a:defRPr spc="-170" sz="8500">
                <a:solidFill>
                  <a:schemeClr val="accent1">
                    <a:hueOff val="114395"/>
                    <a:lumOff val="-24975"/>
                  </a:schemeClr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lvl3pPr>
            <a:lvl4pPr marL="638923" indent="901700">
              <a:spcBef>
                <a:spcPts val="0"/>
              </a:spcBef>
              <a:buSzTx/>
              <a:buNone/>
              <a:defRPr spc="-170" sz="8500">
                <a:solidFill>
                  <a:schemeClr val="accent1">
                    <a:hueOff val="114395"/>
                    <a:lumOff val="-24975"/>
                  </a:schemeClr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lvl4pPr>
            <a:lvl5pPr marL="638923" indent="1358900">
              <a:spcBef>
                <a:spcPts val="0"/>
              </a:spcBef>
              <a:buSzTx/>
              <a:buNone/>
              <a:defRPr spc="-170" sz="8500">
                <a:solidFill>
                  <a:schemeClr val="accent1">
                    <a:hueOff val="114395"/>
                    <a:lumOff val="-24975"/>
                  </a:schemeClr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lvl5pPr>
          </a:lstStyle>
          <a:p>
            <a:pPr/>
            <a:r>
              <a:t>“Notable Quote”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17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Hot-air balloons viewed from below against a blue sky"/>
          <p:cNvSpPr/>
          <p:nvPr>
            <p:ph type="pic" sz="quarter" idx="21"/>
          </p:nvPr>
        </p:nvSpPr>
        <p:spPr>
          <a:xfrm>
            <a:off x="15436504" y="1270000"/>
            <a:ext cx="8167167" cy="54229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25" name="Close-up of the top of a hot-air balloon viewed from above"/>
          <p:cNvSpPr/>
          <p:nvPr>
            <p:ph type="pic" sz="quarter" idx="22"/>
          </p:nvPr>
        </p:nvSpPr>
        <p:spPr>
          <a:xfrm>
            <a:off x="15461772" y="7085972"/>
            <a:ext cx="8148414" cy="5432276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26" name="Hot-air balloons viewed from below against a blue sky"/>
          <p:cNvSpPr/>
          <p:nvPr>
            <p:ph type="pic" idx="23"/>
          </p:nvPr>
        </p:nvSpPr>
        <p:spPr>
          <a:xfrm>
            <a:off x="-124635" y="1270000"/>
            <a:ext cx="16859219" cy="11239479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27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Hot-air balloons viewed from below against a blue sky"/>
          <p:cNvSpPr/>
          <p:nvPr>
            <p:ph type="pic" idx="21"/>
          </p:nvPr>
        </p:nvSpPr>
        <p:spPr>
          <a:xfrm>
            <a:off x="0" y="-1270000"/>
            <a:ext cx="24384000" cy="162560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35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Close-up of the top of a hot-air balloon viewed from above"/>
          <p:cNvSpPr/>
          <p:nvPr>
            <p:ph type="pic" idx="21"/>
          </p:nvPr>
        </p:nvSpPr>
        <p:spPr>
          <a:xfrm>
            <a:off x="0" y="-1270000"/>
            <a:ext cx="24384000" cy="162560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22" name="Presentation Title"/>
          <p:cNvSpPr txBox="1"/>
          <p:nvPr>
            <p:ph type="title" hasCustomPrompt="1"/>
          </p:nvPr>
        </p:nvSpPr>
        <p:spPr>
          <a:xfrm>
            <a:off x="1206500" y="7124700"/>
            <a:ext cx="21971000" cy="4648200"/>
          </a:xfrm>
          <a:prstGeom prst="rect">
            <a:avLst/>
          </a:prstGeom>
        </p:spPr>
        <p:txBody>
          <a:bodyPr anchor="b"/>
          <a:lstStyle>
            <a:lvl1pPr>
              <a:defRPr spc="-232" sz="11600">
                <a:solidFill>
                  <a:srgbClr val="FFFFFF"/>
                </a:solidFill>
              </a:defRPr>
            </a:lvl1pPr>
          </a:lstStyle>
          <a:p>
            <a:pPr/>
            <a:r>
              <a:t>Presentation Title</a:t>
            </a:r>
          </a:p>
        </p:txBody>
      </p:sp>
      <p:sp>
        <p:nvSpPr>
          <p:cNvPr id="23" name="Author and Date"/>
          <p:cNvSpPr txBox="1"/>
          <p:nvPr>
            <p:ph type="body" sz="quarter" idx="22" hasCustomPrompt="1"/>
          </p:nvPr>
        </p:nvSpPr>
        <p:spPr>
          <a:xfrm>
            <a:off x="1207690" y="1106137"/>
            <a:ext cx="21968621" cy="636979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3600"/>
            </a:lvl1pPr>
          </a:lstStyle>
          <a:p>
            <a:pPr/>
            <a:r>
              <a:t>Author and Date</a:t>
            </a:r>
          </a:p>
        </p:txBody>
      </p:sp>
      <p:sp>
        <p:nvSpPr>
          <p:cNvPr id="24" name="Body Level One…"/>
          <p:cNvSpPr txBox="1"/>
          <p:nvPr>
            <p:ph type="body" sz="quarter" idx="1" hasCustomPrompt="1"/>
          </p:nvPr>
        </p:nvSpPr>
        <p:spPr>
          <a:xfrm>
            <a:off x="1206500" y="11609910"/>
            <a:ext cx="21971000" cy="1116952"/>
          </a:xfrm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>
                <a:solidFill>
                  <a:srgbClr val="FFFFFF"/>
                </a:solidFill>
              </a:defRPr>
            </a:lvl1pPr>
            <a:lvl2pPr marL="0" indent="4572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>
                <a:solidFill>
                  <a:srgbClr val="FFFFFF"/>
                </a:solidFill>
              </a:defRPr>
            </a:lvl2pPr>
            <a:lvl3pPr marL="0" indent="9144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>
                <a:solidFill>
                  <a:srgbClr val="FFFFFF"/>
                </a:solidFill>
              </a:defRPr>
            </a:lvl3pPr>
            <a:lvl4pPr marL="0" indent="13716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>
                <a:solidFill>
                  <a:srgbClr val="FFFFFF"/>
                </a:solidFill>
              </a:defRPr>
            </a:lvl4pPr>
            <a:lvl5pPr marL="0" indent="18288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>
                <a:solidFill>
                  <a:srgbClr val="FFFFFF"/>
                </a:solidFill>
              </a:defRPr>
            </a:lvl5pPr>
          </a:lstStyle>
          <a:p>
            <a:pPr/>
            <a:r>
              <a:t>Presentation Subtitle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25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&amp; Photo 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Close-up of a hot-air balloon viewed from below"/>
          <p:cNvSpPr/>
          <p:nvPr>
            <p:ph type="pic" idx="21"/>
          </p:nvPr>
        </p:nvSpPr>
        <p:spPr>
          <a:xfrm>
            <a:off x="9226574" y="1270000"/>
            <a:ext cx="16840152" cy="11184435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33" name="Slide Title"/>
          <p:cNvSpPr txBox="1"/>
          <p:nvPr>
            <p:ph type="title" hasCustomPrompt="1"/>
          </p:nvPr>
        </p:nvSpPr>
        <p:spPr>
          <a:xfrm>
            <a:off x="1206500" y="1270000"/>
            <a:ext cx="9779000" cy="5882273"/>
          </a:xfrm>
          <a:prstGeom prst="rect">
            <a:avLst/>
          </a:prstGeom>
        </p:spPr>
        <p:txBody>
          <a:bodyPr anchor="b"/>
          <a:lstStyle/>
          <a:p>
            <a:pPr/>
            <a:r>
              <a:t>Slide Title</a:t>
            </a:r>
          </a:p>
        </p:txBody>
      </p:sp>
      <p:sp>
        <p:nvSpPr>
          <p:cNvPr id="34" name="Body Level One…"/>
          <p:cNvSpPr txBox="1"/>
          <p:nvPr>
            <p:ph type="body" sz="quarter" idx="1" hasCustomPrompt="1"/>
          </p:nvPr>
        </p:nvSpPr>
        <p:spPr>
          <a:xfrm>
            <a:off x="1206500" y="7060576"/>
            <a:ext cx="9779000" cy="5385424"/>
          </a:xfrm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  <a:lvl2pPr marL="0" indent="4572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2pPr>
            <a:lvl3pPr marL="0" indent="9144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3pPr>
            <a:lvl4pPr marL="0" indent="13716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4pPr>
            <a:lvl5pPr marL="0" indent="18288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5pPr>
          </a:lstStyle>
          <a:p>
            <a:pPr/>
            <a:r>
              <a:t>Slide Subtitle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35" name="Slide Number"/>
          <p:cNvSpPr txBox="1"/>
          <p:nvPr>
            <p:ph type="sldNum" sz="quarter" idx="2"/>
          </p:nvPr>
        </p:nvSpPr>
        <p:spPr>
          <a:xfrm>
            <a:off x="12001499" y="13085233"/>
            <a:ext cx="368505" cy="374600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Slide Title"/>
          <p:cNvSpPr txBox="1"/>
          <p:nvPr>
            <p:ph type="title" hasCustomPrompt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Slide Title</a:t>
            </a:r>
          </a:p>
        </p:txBody>
      </p:sp>
      <p:sp>
        <p:nvSpPr>
          <p:cNvPr id="43" name="Slide Subtitle"/>
          <p:cNvSpPr txBox="1"/>
          <p:nvPr>
            <p:ph type="body" sz="quarter" idx="21" hasCustomPrompt="1"/>
          </p:nvPr>
        </p:nvSpPr>
        <p:spPr>
          <a:xfrm>
            <a:off x="1206500" y="2245962"/>
            <a:ext cx="21971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</a:lstStyle>
          <a:p>
            <a:pPr/>
            <a:r>
              <a:t>Slide Subtitle</a:t>
            </a:r>
          </a:p>
        </p:txBody>
      </p:sp>
      <p:sp>
        <p:nvSpPr>
          <p:cNvPr id="44" name="Body Level One…"/>
          <p:cNvSpPr txBox="1"/>
          <p:nvPr>
            <p:ph type="body" idx="1" hasCustomPrompt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Slide bullet text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45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Body Level One…"/>
          <p:cNvSpPr txBox="1"/>
          <p:nvPr>
            <p:ph type="body" idx="1" hasCustomPrompt="1"/>
          </p:nvPr>
        </p:nvSpPr>
        <p:spPr>
          <a:prstGeom prst="rect">
            <a:avLst/>
          </a:prstGeom>
        </p:spPr>
        <p:txBody>
          <a:bodyPr numCol="2" spcCol="1098550"/>
          <a:lstStyle/>
          <a:p>
            <a:pPr/>
            <a:r>
              <a:t>Slide bullet text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53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Slide Subtitle"/>
          <p:cNvSpPr txBox="1"/>
          <p:nvPr>
            <p:ph type="body" sz="quarter" idx="21" hasCustomPrompt="1"/>
          </p:nvPr>
        </p:nvSpPr>
        <p:spPr>
          <a:xfrm>
            <a:off x="1206500" y="2247900"/>
            <a:ext cx="9779000" cy="934779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</a:lstStyle>
          <a:p>
            <a:pPr/>
            <a:r>
              <a:t>Slide Subtitle</a:t>
            </a:r>
          </a:p>
        </p:txBody>
      </p:sp>
      <p:sp>
        <p:nvSpPr>
          <p:cNvPr id="61" name="Body Level One…"/>
          <p:cNvSpPr txBox="1"/>
          <p:nvPr>
            <p:ph type="body" sz="half" idx="1" hasCustomPrompt="1"/>
          </p:nvPr>
        </p:nvSpPr>
        <p:spPr>
          <a:xfrm>
            <a:off x="1206500" y="4248504"/>
            <a:ext cx="9779000" cy="8256630"/>
          </a:xfrm>
          <a:prstGeom prst="rect">
            <a:avLst/>
          </a:prstGeom>
        </p:spPr>
        <p:txBody>
          <a:bodyPr/>
          <a:lstStyle/>
          <a:p>
            <a:pPr/>
            <a:r>
              <a:t>Slide bullet text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62" name="Hot-air balloons viewed from below against a blue sky"/>
          <p:cNvSpPr/>
          <p:nvPr>
            <p:ph type="pic" idx="22"/>
          </p:nvPr>
        </p:nvSpPr>
        <p:spPr>
          <a:xfrm>
            <a:off x="8432800" y="1263848"/>
            <a:ext cx="16850011" cy="11188205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63" name="Slide Title"/>
          <p:cNvSpPr txBox="1"/>
          <p:nvPr>
            <p:ph type="title" hasCustomPrompt="1"/>
          </p:nvPr>
        </p:nvSpPr>
        <p:spPr>
          <a:xfrm>
            <a:off x="1206500" y="952500"/>
            <a:ext cx="9779000" cy="1435100"/>
          </a:xfrm>
          <a:prstGeom prst="rect">
            <a:avLst/>
          </a:prstGeom>
        </p:spPr>
        <p:txBody>
          <a:bodyPr/>
          <a:lstStyle/>
          <a:p>
            <a:pPr/>
            <a:r>
              <a:t>Slide Title</a:t>
            </a:r>
          </a:p>
        </p:txBody>
      </p:sp>
      <p:sp>
        <p:nvSpPr>
          <p:cNvPr id="64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Section">
    <p:bg>
      <p:bgPr>
        <a:solidFill>
          <a:srgbClr val="00346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Section Title"/>
          <p:cNvSpPr txBox="1"/>
          <p:nvPr>
            <p:ph type="title" hasCustomPrompt="1"/>
          </p:nvPr>
        </p:nvSpPr>
        <p:spPr>
          <a:xfrm>
            <a:off x="1206496" y="4533900"/>
            <a:ext cx="21971004" cy="4648200"/>
          </a:xfrm>
          <a:prstGeom prst="rect">
            <a:avLst/>
          </a:prstGeom>
        </p:spPr>
        <p:txBody>
          <a:bodyPr anchor="ctr"/>
          <a:lstStyle>
            <a:lvl1pPr>
              <a:defRPr b="0" spc="-232" sz="116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</a:lstStyle>
          <a:p>
            <a:pPr/>
            <a:r>
              <a:t>Section Title</a:t>
            </a:r>
          </a:p>
        </p:txBody>
      </p:sp>
      <p:sp>
        <p:nvSpPr>
          <p:cNvPr id="72" name="Slide Number"/>
          <p:cNvSpPr txBox="1"/>
          <p:nvPr>
            <p:ph type="sldNum" sz="quarter" idx="2"/>
          </p:nvPr>
        </p:nvSpPr>
        <p:spPr>
          <a:xfrm>
            <a:off x="12001499" y="13085233"/>
            <a:ext cx="368505" cy="3746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Slide Title"/>
          <p:cNvSpPr txBox="1"/>
          <p:nvPr>
            <p:ph type="title" hasCustomPrompt="1"/>
          </p:nvPr>
        </p:nvSpPr>
        <p:spPr>
          <a:xfrm>
            <a:off x="1206500" y="952500"/>
            <a:ext cx="21971000" cy="1434949"/>
          </a:xfrm>
          <a:prstGeom prst="rect">
            <a:avLst/>
          </a:prstGeom>
        </p:spPr>
        <p:txBody>
          <a:bodyPr/>
          <a:lstStyle/>
          <a:p>
            <a:pPr/>
            <a:r>
              <a:t>Slide Title</a:t>
            </a:r>
          </a:p>
        </p:txBody>
      </p:sp>
      <p:sp>
        <p:nvSpPr>
          <p:cNvPr id="80" name="Slide Subtitle"/>
          <p:cNvSpPr txBox="1"/>
          <p:nvPr>
            <p:ph type="body" sz="quarter" idx="21" hasCustomPrompt="1"/>
          </p:nvPr>
        </p:nvSpPr>
        <p:spPr>
          <a:xfrm>
            <a:off x="1206500" y="2247900"/>
            <a:ext cx="21971000" cy="934779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</a:lstStyle>
          <a:p>
            <a:pPr/>
            <a:r>
              <a:t>Slide Subtitle</a:t>
            </a:r>
          </a:p>
        </p:txBody>
      </p:sp>
      <p:sp>
        <p:nvSpPr>
          <p:cNvPr id="81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Agenda Title"/>
          <p:cNvSpPr txBox="1"/>
          <p:nvPr>
            <p:ph type="title" hasCustomPrompt="1"/>
          </p:nvPr>
        </p:nvSpPr>
        <p:spPr>
          <a:xfrm>
            <a:off x="1206500" y="952500"/>
            <a:ext cx="21971000" cy="1435100"/>
          </a:xfrm>
          <a:prstGeom prst="rect">
            <a:avLst/>
          </a:prstGeom>
        </p:spPr>
        <p:txBody>
          <a:bodyPr/>
          <a:lstStyle/>
          <a:p>
            <a:pPr/>
            <a:r>
              <a:t>Agenda Title</a:t>
            </a:r>
          </a:p>
        </p:txBody>
      </p:sp>
      <p:sp>
        <p:nvSpPr>
          <p:cNvPr id="89" name="Agenda Subtitle"/>
          <p:cNvSpPr txBox="1"/>
          <p:nvPr>
            <p:ph type="body" sz="quarter" idx="21" hasCustomPrompt="1"/>
          </p:nvPr>
        </p:nvSpPr>
        <p:spPr>
          <a:xfrm>
            <a:off x="1206500" y="2247900"/>
            <a:ext cx="21971000" cy="934779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</a:lstStyle>
          <a:p>
            <a:pPr/>
            <a:r>
              <a:t>Agenda Subtitle</a:t>
            </a:r>
          </a:p>
        </p:txBody>
      </p:sp>
      <p:sp>
        <p:nvSpPr>
          <p:cNvPr id="90" name="Body Level One…"/>
          <p:cNvSpPr txBox="1"/>
          <p:nvPr>
            <p:ph type="body" idx="1" hasCustomPrompt="1"/>
          </p:nvPr>
        </p:nvSpPr>
        <p:spPr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100000"/>
              </a:lnSpc>
              <a:spcBef>
                <a:spcPts val="1800"/>
              </a:spcBef>
              <a:buSzTx/>
              <a:buNone/>
              <a:defRPr spc="-55" sz="5500"/>
            </a:lvl1pPr>
            <a:lvl2pPr marL="0" indent="457200" defTabSz="825500">
              <a:lnSpc>
                <a:spcPct val="100000"/>
              </a:lnSpc>
              <a:spcBef>
                <a:spcPts val="1800"/>
              </a:spcBef>
              <a:buSzTx/>
              <a:buNone/>
              <a:defRPr spc="-55" sz="5500"/>
            </a:lvl2pPr>
            <a:lvl3pPr marL="0" indent="914400" defTabSz="825500">
              <a:lnSpc>
                <a:spcPct val="100000"/>
              </a:lnSpc>
              <a:spcBef>
                <a:spcPts val="1800"/>
              </a:spcBef>
              <a:buSzTx/>
              <a:buNone/>
              <a:defRPr spc="-55" sz="5500"/>
            </a:lvl3pPr>
            <a:lvl4pPr marL="0" indent="1371600" defTabSz="825500">
              <a:lnSpc>
                <a:spcPct val="100000"/>
              </a:lnSpc>
              <a:spcBef>
                <a:spcPts val="1800"/>
              </a:spcBef>
              <a:buSzTx/>
              <a:buNone/>
              <a:defRPr spc="-55" sz="5500"/>
            </a:lvl4pPr>
            <a:lvl5pPr marL="0" indent="1828800" defTabSz="825500">
              <a:lnSpc>
                <a:spcPct val="100000"/>
              </a:lnSpc>
              <a:spcBef>
                <a:spcPts val="1800"/>
              </a:spcBef>
              <a:buSzTx/>
              <a:buNone/>
              <a:defRPr spc="-55" sz="5500"/>
            </a:lvl5pPr>
          </a:lstStyle>
          <a:p>
            <a:pPr/>
            <a:r>
              <a:t>Agenda Topics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91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<Relationship Id="rId14" Type="http://schemas.openxmlformats.org/officeDocument/2006/relationships/slideLayout" Target="../slideLayouts/slideLayout13.xml"/><Relationship Id="rId15" Type="http://schemas.openxmlformats.org/officeDocument/2006/relationships/slideLayout" Target="../slideLayouts/slideLayout14.xml"/><Relationship Id="rId16" Type="http://schemas.openxmlformats.org/officeDocument/2006/relationships/slideLayout" Target="../slideLayouts/slideLayout15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Title"/>
          <p:cNvSpPr txBox="1"/>
          <p:nvPr>
            <p:ph type="title" hasCustomPrompt="1"/>
          </p:nvPr>
        </p:nvSpPr>
        <p:spPr>
          <a:xfrm>
            <a:off x="1206500" y="952500"/>
            <a:ext cx="21971000" cy="14331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>
            <a:normAutofit fontScale="100000" lnSpcReduction="0"/>
          </a:bodyPr>
          <a:lstStyle/>
          <a:p>
            <a:pPr/>
            <a:r>
              <a:t>Slide Title</a:t>
            </a:r>
          </a:p>
        </p:txBody>
      </p:sp>
      <p:sp>
        <p:nvSpPr>
          <p:cNvPr id="3" name="Body Level One…"/>
          <p:cNvSpPr txBox="1"/>
          <p:nvPr>
            <p:ph type="body" idx="1" hasCustomPrompt="1"/>
          </p:nvPr>
        </p:nvSpPr>
        <p:spPr>
          <a:xfrm>
            <a:off x="1206500" y="4248504"/>
            <a:ext cx="21971000" cy="825601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>
            <a:normAutofit fontScale="100000" lnSpcReduction="0"/>
          </a:bodyPr>
          <a:lstStyle/>
          <a:p>
            <a:pPr/>
            <a:r>
              <a:t>Slide bullet text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4" name="Slide Number"/>
          <p:cNvSpPr txBox="1"/>
          <p:nvPr>
            <p:ph type="sldNum" sz="quarter" idx="2"/>
          </p:nvPr>
        </p:nvSpPr>
        <p:spPr>
          <a:xfrm>
            <a:off x="12001499" y="13080999"/>
            <a:ext cx="368505" cy="374600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 anchor="b">
            <a:spAutoFit/>
          </a:bodyPr>
          <a:lstStyle>
            <a:lvl1pPr defTabSz="584200">
              <a:defRPr sz="1800">
                <a:solidFill>
                  <a:srgbClr val="000000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  <p:sldLayoutId id="2147483662" r:id="rId15"/>
    <p:sldLayoutId id="2147483663" r:id="rId16"/>
  </p:sldLayoutIdLst>
  <p:transition xmlns:p14="http://schemas.microsoft.com/office/powerpoint/2010/main" spd="med" advClick="1"/>
  <p:txStyles>
    <p:titleStyle>
      <a:lvl1pPr marL="0" marR="0" indent="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chemeClr val="accent1">
              <a:hueOff val="114395"/>
              <a:lumOff val="-24975"/>
            </a:schemeClr>
          </a:solidFill>
          <a:uFillTx/>
          <a:latin typeface="+mn-lt"/>
          <a:ea typeface="+mn-ea"/>
          <a:cs typeface="+mn-cs"/>
          <a:sym typeface="Helvetica Neue"/>
        </a:defRPr>
      </a:lvl1pPr>
      <a:lvl2pPr marL="0" marR="0" indent="4572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chemeClr val="accent1">
              <a:hueOff val="114395"/>
              <a:lumOff val="-24975"/>
            </a:schemeClr>
          </a:solidFill>
          <a:uFillTx/>
          <a:latin typeface="+mn-lt"/>
          <a:ea typeface="+mn-ea"/>
          <a:cs typeface="+mn-cs"/>
          <a:sym typeface="Helvetica Neue"/>
        </a:defRPr>
      </a:lvl2pPr>
      <a:lvl3pPr marL="0" marR="0" indent="9144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chemeClr val="accent1">
              <a:hueOff val="114395"/>
              <a:lumOff val="-24975"/>
            </a:schemeClr>
          </a:solidFill>
          <a:uFillTx/>
          <a:latin typeface="+mn-lt"/>
          <a:ea typeface="+mn-ea"/>
          <a:cs typeface="+mn-cs"/>
          <a:sym typeface="Helvetica Neue"/>
        </a:defRPr>
      </a:lvl3pPr>
      <a:lvl4pPr marL="0" marR="0" indent="13716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chemeClr val="accent1">
              <a:hueOff val="114395"/>
              <a:lumOff val="-24975"/>
            </a:schemeClr>
          </a:solidFill>
          <a:uFillTx/>
          <a:latin typeface="+mn-lt"/>
          <a:ea typeface="+mn-ea"/>
          <a:cs typeface="+mn-cs"/>
          <a:sym typeface="Helvetica Neue"/>
        </a:defRPr>
      </a:lvl4pPr>
      <a:lvl5pPr marL="0" marR="0" indent="18288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chemeClr val="accent1">
              <a:hueOff val="114395"/>
              <a:lumOff val="-24975"/>
            </a:schemeClr>
          </a:solidFill>
          <a:uFillTx/>
          <a:latin typeface="+mn-lt"/>
          <a:ea typeface="+mn-ea"/>
          <a:cs typeface="+mn-cs"/>
          <a:sym typeface="Helvetica Neue"/>
        </a:defRPr>
      </a:lvl5pPr>
      <a:lvl6pPr marL="0" marR="0" indent="22860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chemeClr val="accent1">
              <a:hueOff val="114395"/>
              <a:lumOff val="-24975"/>
            </a:schemeClr>
          </a:solidFill>
          <a:uFillTx/>
          <a:latin typeface="+mn-lt"/>
          <a:ea typeface="+mn-ea"/>
          <a:cs typeface="+mn-cs"/>
          <a:sym typeface="Helvetica Neue"/>
        </a:defRPr>
      </a:lvl6pPr>
      <a:lvl7pPr marL="0" marR="0" indent="27432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chemeClr val="accent1">
              <a:hueOff val="114395"/>
              <a:lumOff val="-24975"/>
            </a:schemeClr>
          </a:solidFill>
          <a:uFillTx/>
          <a:latin typeface="+mn-lt"/>
          <a:ea typeface="+mn-ea"/>
          <a:cs typeface="+mn-cs"/>
          <a:sym typeface="Helvetica Neue"/>
        </a:defRPr>
      </a:lvl7pPr>
      <a:lvl8pPr marL="0" marR="0" indent="32004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chemeClr val="accent1">
              <a:hueOff val="114395"/>
              <a:lumOff val="-24975"/>
            </a:schemeClr>
          </a:solidFill>
          <a:uFillTx/>
          <a:latin typeface="+mn-lt"/>
          <a:ea typeface="+mn-ea"/>
          <a:cs typeface="+mn-cs"/>
          <a:sym typeface="Helvetica Neue"/>
        </a:defRPr>
      </a:lvl8pPr>
      <a:lvl9pPr marL="0" marR="0" indent="36576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chemeClr val="accent1">
              <a:hueOff val="114395"/>
              <a:lumOff val="-24975"/>
            </a:schemeClr>
          </a:solidFill>
          <a:uFillTx/>
          <a:latin typeface="+mn-lt"/>
          <a:ea typeface="+mn-ea"/>
          <a:cs typeface="+mn-cs"/>
          <a:sym typeface="Helvetica Neue"/>
        </a:defRPr>
      </a:lvl9pPr>
    </p:titleStyle>
    <p:bodyStyle>
      <a:lvl1pPr marL="6096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1pPr>
      <a:lvl2pPr marL="12192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2pPr>
      <a:lvl3pPr marL="18288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3pPr>
      <a:lvl4pPr marL="24384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4pPr>
      <a:lvl5pPr marL="30480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5pPr>
      <a:lvl6pPr marL="36576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6pPr>
      <a:lvl7pPr marL="42672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7pPr>
      <a:lvl8pPr marL="48768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8pPr>
      <a:lvl9pPr marL="54864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9pPr>
    </p:bodyStyle>
    <p:otherStyle>
      <a:lvl1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1pPr>
      <a:lvl2pPr marL="0" marR="0" indent="457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2pPr>
      <a:lvl3pPr marL="0" marR="0" indent="9144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3pPr>
      <a:lvl4pPr marL="0" marR="0" indent="1371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4pPr>
      <a:lvl5pPr marL="0" marR="0" indent="18288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5pPr>
      <a:lvl6pPr marL="0" marR="0" indent="22860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6pPr>
      <a:lvl7pPr marL="0" marR="0" indent="2743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7pPr>
      <a:lvl8pPr marL="0" marR="0" indent="32004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8pPr>
      <a:lvl9pPr marL="0" marR="0" indent="3657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Author and Date"/>
          <p:cNvSpPr txBox="1"/>
          <p:nvPr>
            <p:ph type="body" idx="21"/>
          </p:nvPr>
        </p:nvSpPr>
        <p:spPr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52" name="Lorem Ipsum"/>
          <p:cNvSpPr txBox="1"/>
          <p:nvPr>
            <p:ph type="ctr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Lorem Ipsum</a:t>
            </a:r>
          </a:p>
        </p:txBody>
      </p:sp>
      <p:sp>
        <p:nvSpPr>
          <p:cNvPr id="153" name="Presentation Subtitle"/>
          <p:cNvSpPr txBox="1"/>
          <p:nvPr>
            <p:ph type="subTitle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theme/theme1.xml><?xml version="1.0" encoding="utf-8"?>
<a:theme xmlns:a="http://schemas.openxmlformats.org/drawingml/2006/main" xmlns:r="http://schemas.openxmlformats.org/officeDocument/2006/relationships" name="30_BasicColor">
  <a:themeElements>
    <a:clrScheme name="30_BasicColor">
      <a:dk1>
        <a:srgbClr val="5E5E5E"/>
      </a:dk1>
      <a:lt1>
        <a:srgbClr val="003462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FD932"/>
      </a:accent4>
      <a:accent5>
        <a:srgbClr val="FF644E"/>
      </a:accent5>
      <a:accent6>
        <a:srgbClr val="FF42A1"/>
      </a:accent6>
      <a:hlink>
        <a:srgbClr val="0000FF"/>
      </a:hlink>
      <a:folHlink>
        <a:srgbClr val="FF00FF"/>
      </a:folHlink>
    </a:clrScheme>
    <a:fontScheme name="30_BasicColor">
      <a:majorFont>
        <a:latin typeface="Helvetica Neue"/>
        <a:ea typeface="Helvetica Neue"/>
        <a:cs typeface="Helvetica Neue"/>
      </a:majorFont>
      <a:minorFont>
        <a:latin typeface="Helvetica Neue"/>
        <a:ea typeface="Helvetica Neue"/>
        <a:cs typeface="Helvetica Neue"/>
      </a:minorFont>
    </a:fontScheme>
    <a:fmtScheme name="30_BasicCol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00000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2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Helvetica Neue Medium"/>
            <a:ea typeface="Helvetica Neue Medium"/>
            <a:cs typeface="Helvetica Neue Medium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2438338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400" u="none" kumimoji="0" normalizeH="0">
            <a:ln>
              <a:noFill/>
            </a:ln>
            <a:solidFill>
              <a:srgbClr val="5E5E5E"/>
            </a:solidFill>
            <a:effectLst/>
            <a:uFillTx/>
            <a:latin typeface="+mn-lt"/>
            <a:ea typeface="+mn-ea"/>
            <a:cs typeface="+mn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30_BasicColor">
  <a:themeElements>
    <a:clrScheme name="30_BasicColor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FD932"/>
      </a:accent4>
      <a:accent5>
        <a:srgbClr val="FF644E"/>
      </a:accent5>
      <a:accent6>
        <a:srgbClr val="FF42A1"/>
      </a:accent6>
      <a:hlink>
        <a:srgbClr val="0000FF"/>
      </a:hlink>
      <a:folHlink>
        <a:srgbClr val="FF00FF"/>
      </a:folHlink>
    </a:clrScheme>
    <a:fontScheme name="30_BasicColor">
      <a:majorFont>
        <a:latin typeface="Helvetica Neue"/>
        <a:ea typeface="Helvetica Neue"/>
        <a:cs typeface="Helvetica Neue"/>
      </a:majorFont>
      <a:minorFont>
        <a:latin typeface="Helvetica Neue"/>
        <a:ea typeface="Helvetica Neue"/>
        <a:cs typeface="Helvetica Neue"/>
      </a:minorFont>
    </a:fontScheme>
    <a:fmtScheme name="30_BasicCol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00000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2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Helvetica Neue Medium"/>
            <a:ea typeface="Helvetica Neue Medium"/>
            <a:cs typeface="Helvetica Neue Medium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2438338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400" u="none" kumimoji="0" normalizeH="0">
            <a:ln>
              <a:noFill/>
            </a:ln>
            <a:solidFill>
              <a:srgbClr val="5E5E5E"/>
            </a:solidFill>
            <a:effectLst/>
            <a:uFillTx/>
            <a:latin typeface="+mn-lt"/>
            <a:ea typeface="+mn-ea"/>
            <a:cs typeface="+mn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